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1850" y="696913"/>
            <a:ext cx="26543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0"/>
            <a:ext cx="5486400" cy="418338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01850" y="696913"/>
            <a:ext cx="26543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Chicken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diagonal HC, 2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FB4F9E9-67D0-457A-A150-3DC8A7B7E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2537"/>
            <a:ext cx="7025776" cy="41641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Big Chicken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Big Chicken is a 31 round, 155 point, Comstock field course. There are 14 USPSA targets, 1 colt popper, and 2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7389</TotalTime>
  <Words>156</Words>
  <Application>Microsoft Office PowerPoint</Application>
  <PresentationFormat>Custom</PresentationFormat>
  <Paragraphs>19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2020-08-08T15:29:06Z</cp:lastPrinted>
  <dcterms:created xsi:type="dcterms:W3CDTF">2002-08-21T12:11:08Z</dcterms:created>
  <dcterms:modified xsi:type="dcterms:W3CDTF">2020-08-12T17:37:02Z</dcterms:modified>
  <cp:category>Shooting</cp:category>
</cp:coreProperties>
</file>

<file path=docProps/thumbnail.jpeg>
</file>